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61" r:id="rId3"/>
    <p:sldId id="295" r:id="rId4"/>
    <p:sldId id="264" r:id="rId5"/>
    <p:sldId id="267" r:id="rId6"/>
    <p:sldId id="296" r:id="rId7"/>
    <p:sldId id="322" r:id="rId8"/>
    <p:sldId id="323" r:id="rId9"/>
    <p:sldId id="342" r:id="rId10"/>
    <p:sldId id="324" r:id="rId11"/>
    <p:sldId id="31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415" autoAdjust="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6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9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3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85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9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4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9122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38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4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6535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6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8/15/2024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E3BA0-F693-8751-56A8-AB36B95CB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6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다바오 비전대학 선교보고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9F9347-1330-ED6C-EAD1-6F254E545F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sz="4000" dirty="0"/>
              <a:t>2024</a:t>
            </a:r>
            <a:r>
              <a:rPr lang="ko-KR" altLang="en-US" sz="4000" dirty="0"/>
              <a:t>년 </a:t>
            </a:r>
            <a:r>
              <a:rPr lang="en-US" altLang="ko-KR" sz="4000" dirty="0"/>
              <a:t>7</a:t>
            </a:r>
            <a:r>
              <a:rPr lang="ko-KR" altLang="en-US" sz="4000" dirty="0"/>
              <a:t>월</a:t>
            </a:r>
          </a:p>
        </p:txBody>
      </p:sp>
    </p:spTree>
    <p:extLst>
      <p:ext uri="{BB962C8B-B14F-4D97-AF65-F5344CB8AC3E}">
        <p14:creationId xmlns:p14="http://schemas.microsoft.com/office/powerpoint/2010/main" val="2884377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4E13D-D359-0CF1-038C-D47DCEAD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A590D1-3220-F99C-FBB4-0E4C40604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706037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DVC/Mission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갤러리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1F26CEC-D783-76FC-0EC1-9160A9F0F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93" y="977334"/>
            <a:ext cx="2667001" cy="380820"/>
          </a:xfrm>
        </p:spPr>
        <p:txBody>
          <a:bodyPr>
            <a:normAutofit fontScale="92500" lnSpcReduction="20000"/>
          </a:bodyPr>
          <a:lstStyle/>
          <a:p>
            <a:r>
              <a:rPr lang="en-US" altLang="ko-KR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IT </a:t>
            </a:r>
            <a:r>
              <a:rPr lang="ko-KR" altLang="en-US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컴퓨터 구입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6F4710C-C339-DC05-5110-4E75A0468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44" y="253143"/>
            <a:ext cx="5561816" cy="417136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BF2FBF4-9049-9EB5-3E06-6E5BB7CA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42" y="2082344"/>
            <a:ext cx="6097710" cy="45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0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EC403CEE-1E74-E26D-1157-20B94CC14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93" y="3354774"/>
            <a:ext cx="10375392" cy="1470025"/>
          </a:xfrm>
        </p:spPr>
        <p:txBody>
          <a:bodyPr>
            <a:normAutofit/>
          </a:bodyPr>
          <a:lstStyle/>
          <a:p>
            <a:pPr algn="ctr"/>
            <a:r>
              <a:rPr lang="ko-KR" altLang="en-US" sz="9000" dirty="0"/>
              <a:t>감사합니다</a:t>
            </a:r>
            <a:r>
              <a:rPr lang="en-US" altLang="ko-KR" sz="9000" dirty="0"/>
              <a:t>.</a:t>
            </a:r>
            <a:endParaRPr lang="ko-KR" altLang="en-US" sz="9000" dirty="0"/>
          </a:p>
        </p:txBody>
      </p:sp>
    </p:spTree>
    <p:extLst>
      <p:ext uri="{BB962C8B-B14F-4D97-AF65-F5344CB8AC3E}">
        <p14:creationId xmlns:p14="http://schemas.microsoft.com/office/powerpoint/2010/main" val="53626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E3BA0-F693-8751-56A8-AB36B95C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428131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7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</a:t>
            </a:r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업무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9F9347-1330-ED6C-EAD1-6F254E545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963" y="1428042"/>
            <a:ext cx="11443447" cy="5333999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1. DVC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교직원 신규 채용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- College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총장 퇴임 및 교직원 변동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 * CHED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권고 기준에 부합하는 차원에서 신규 교직원 채용 준비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중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2.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교직원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Retreat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- 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교직원 단합 및 </a:t>
            </a:r>
            <a:r>
              <a:rPr lang="ko-KR" altLang="en-US" sz="2400" dirty="0" err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새학기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(2024-2025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년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)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준비 대비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orientation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진행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(1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박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2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일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) </a:t>
            </a: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  </a:t>
            </a: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3.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학교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교실 개선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: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총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5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개 진행 중 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</a:t>
            </a:r>
            <a:r>
              <a:rPr lang="ko-KR" altLang="en-US" sz="10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endParaRPr lang="en-US" altLang="ko-KR" sz="10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625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E3BA0-F693-8751-56A8-AB36B95C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428131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7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</a:t>
            </a:r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업무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9F9347-1330-ED6C-EAD1-6F254E545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215" y="3265078"/>
            <a:ext cx="11177195" cy="4044878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4. IT 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학과 신규 컴퓨터 세트 구입</a:t>
            </a: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: 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총 </a:t>
            </a: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42 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세트</a:t>
            </a:r>
            <a:endParaRPr lang="en-US" altLang="ko-KR" sz="88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- 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총 지급금액</a:t>
            </a: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: 567,000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페소 </a:t>
            </a:r>
            <a:endParaRPr lang="en-US" altLang="ko-KR" sz="88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   </a:t>
            </a:r>
          </a:p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5. 1:1 scholarship 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대상 학생 선별 진행 중</a:t>
            </a:r>
            <a:endParaRPr lang="en-US" altLang="ko-KR" sz="88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endParaRPr lang="en-US" altLang="ko-KR" sz="88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6. </a:t>
            </a:r>
            <a:r>
              <a:rPr lang="ko-KR" altLang="en-US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학교 매니지먼트 시스템</a:t>
            </a:r>
            <a:endParaRPr lang="en-US" altLang="ko-KR" sz="88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- website</a:t>
            </a:r>
          </a:p>
          <a:p>
            <a:pPr algn="l">
              <a:lnSpc>
                <a:spcPct val="110000"/>
              </a:lnSpc>
            </a:pPr>
            <a:r>
              <a:rPr lang="en-US" altLang="ko-KR" sz="8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- enrollment system </a:t>
            </a:r>
          </a:p>
          <a:p>
            <a:pPr algn="l">
              <a:lnSpc>
                <a:spcPct val="110000"/>
              </a:lnSpc>
            </a:pPr>
            <a:endParaRPr lang="en-US" altLang="ko-KR" sz="88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endParaRPr lang="en-US" altLang="ko-KR" sz="86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</a:t>
            </a:r>
          </a:p>
          <a:p>
            <a:pPr algn="l"/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 </a:t>
            </a:r>
            <a:endParaRPr lang="ko-KR" altLang="en-US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325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E3BA0-F693-8751-56A8-AB36B95C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428131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7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월 </a:t>
            </a:r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선교 업무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9F9347-1330-ED6C-EAD1-6F254E545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937" y="94633"/>
            <a:ext cx="11219331" cy="5163671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1.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예배회복 세미나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-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신학과 학생들 중심으로 예배회복 세미나 진행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(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매주 목요일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)</a:t>
            </a:r>
          </a:p>
          <a:p>
            <a:pPr algn="l"/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2.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교직원 </a:t>
            </a:r>
            <a:r>
              <a:rPr lang="ko-KR" altLang="en-US" sz="2400" dirty="0" err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워십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세미나 진행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-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이번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학기 부터 새로이 교직원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/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스텝 대상 </a:t>
            </a:r>
            <a:r>
              <a:rPr lang="ko-KR" altLang="en-US" sz="2400" dirty="0" err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워십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세미나 진행 예정</a:t>
            </a:r>
          </a:p>
        </p:txBody>
      </p:sp>
    </p:spTree>
    <p:extLst>
      <p:ext uri="{BB962C8B-B14F-4D97-AF65-F5344CB8AC3E}">
        <p14:creationId xmlns:p14="http://schemas.microsoft.com/office/powerpoint/2010/main" val="46014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E3BA0-F693-8751-56A8-AB36B95C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706037" cy="849515"/>
          </a:xfrm>
        </p:spPr>
        <p:txBody>
          <a:bodyPr>
            <a:noAutofit/>
          </a:bodyPr>
          <a:lstStyle/>
          <a:p>
            <a:pPr algn="l"/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향후 추진 내역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9F9347-1330-ED6C-EAD1-6F254E545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819" y="2464527"/>
            <a:ext cx="11219331" cy="5163671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1. Admin. Building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신축 공사 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8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</a:t>
            </a:r>
            <a:r>
              <a:rPr lang="en-US" altLang="ko-KR" sz="10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</a:t>
            </a: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2.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여자 기숙사 이전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3.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남자 기숙사 개선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4. 3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층 숙소 개선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-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부엌 신규 설치 </a:t>
            </a:r>
            <a:endParaRPr lang="en-US" altLang="ko-KR" sz="11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   </a:t>
            </a:r>
            <a:endParaRPr lang="en-US" altLang="ko-KR" sz="10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endParaRPr lang="en-US" altLang="ko-KR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4170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BE3BA0-F693-8751-56A8-AB36B95CB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706037" cy="849515"/>
          </a:xfrm>
        </p:spPr>
        <p:txBody>
          <a:bodyPr>
            <a:noAutofit/>
          </a:bodyPr>
          <a:lstStyle/>
          <a:p>
            <a:pPr algn="l"/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중보 기도 제목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C9F9347-1330-ED6C-EAD1-6F254E545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551" y="1846784"/>
            <a:ext cx="11091134" cy="5213874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1.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새학기를 맞아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DVC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를 향한 주님의 비전을 새롭게 발견하고 주님과 동행하는 시간이 되도록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</a:t>
            </a:r>
          </a:p>
          <a:p>
            <a:pPr marL="457200" indent="-457200" algn="l">
              <a:lnSpc>
                <a:spcPct val="110000"/>
              </a:lnSpc>
              <a:buAutoNum type="arabicPeriod"/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2.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이번 학기 부터 시작하는 교직원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/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스텝 </a:t>
            </a:r>
            <a:r>
              <a:rPr lang="ko-KR" altLang="en-US" sz="2400" dirty="0" err="1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워십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세미나를 통해 학교를 향하신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한 사람 한 사람을 향하신 주님의 계획과 목적이 온전히 분별되고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주님 중심적으로 회복되는 시간이 될 수 있도록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</a:t>
            </a:r>
          </a:p>
          <a:p>
            <a:pPr marL="457200" indent="-457200" algn="l">
              <a:lnSpc>
                <a:spcPct val="110000"/>
              </a:lnSpc>
              <a:buAutoNum type="arabicPeriod"/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3.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주님의 인도하심 가운데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DVC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와 염창중앙교회 간의 온전한 질서가 세워지고 새로운 도약과 협력의 해가 될 수 있도록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</a:t>
            </a:r>
          </a:p>
          <a:p>
            <a:pPr marL="457200" indent="-457200" algn="l">
              <a:lnSpc>
                <a:spcPct val="110000"/>
              </a:lnSpc>
              <a:buAutoNum type="arabicPeriod"/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4.  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저와 아내가 섬기는 리더십으로 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DVC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를 주님이 원하시는 학교로 잘 세워갈 수 있도록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,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                                         함께 마음 모아 기도해 주시면 감사하겠습니다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. </a:t>
            </a:r>
          </a:p>
          <a:p>
            <a:pPr algn="r"/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정유진</a:t>
            </a:r>
            <a:r>
              <a:rPr lang="en-US" altLang="ko-KR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/</a:t>
            </a:r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배경화 선교사</a:t>
            </a:r>
            <a:endParaRPr lang="en-US" altLang="ko-KR" sz="2400" dirty="0">
              <a:latin typeface="한컴 말랑말랑 Regular" panose="020F0303000000000000" pitchFamily="50" charset="-127"/>
              <a:ea typeface="한컴 말랑말랑 Regular" panose="020F0303000000000000" pitchFamily="50" charset="-127"/>
            </a:endParaRPr>
          </a:p>
          <a:p>
            <a:pPr algn="l"/>
            <a:r>
              <a:rPr lang="ko-KR" altLang="en-US" sz="2400" dirty="0">
                <a:latin typeface="한컴 말랑말랑 Regular" panose="020F0303000000000000" pitchFamily="50" charset="-127"/>
                <a:ea typeface="한컴 말랑말랑 Regular" panose="020F0303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8874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939EC-ED17-D9B1-9C3A-F3C4FF34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6518BA-954B-1F11-B321-8166C0391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706037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DVC/Mission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갤러리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2E1083C-3FE9-F61F-9787-18664A680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93" y="977334"/>
            <a:ext cx="2667001" cy="380820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교직원 </a:t>
            </a:r>
            <a:r>
              <a:rPr lang="ko-KR" altLang="en-US" sz="2400" dirty="0" err="1">
                <a:latin typeface="휴먼모음T" panose="02030504000101010101" pitchFamily="18" charset="-127"/>
                <a:ea typeface="휴먼모음T" panose="02030504000101010101" pitchFamily="18" charset="-127"/>
              </a:rPr>
              <a:t>리트릿</a:t>
            </a:r>
            <a:endParaRPr lang="ko-KR" altLang="en-US" sz="2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76FD011-EEC0-FA0D-887E-1B1FB4A31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489" y="499620"/>
            <a:ext cx="7222584" cy="532614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E13202D-4144-3D96-7E82-BA4D180E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97" y="3413883"/>
            <a:ext cx="4257402" cy="31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2F39-FF15-5E64-7175-9589018C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A8744-05FD-FAD2-8845-21A460646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706037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DVC/Mission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갤러리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ACE5814-C899-D56D-2A36-7AA2FB005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4485" y="393669"/>
            <a:ext cx="2667001" cy="38082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교실 개선 </a:t>
            </a:r>
            <a:r>
              <a:rPr lang="en-US" altLang="ko-KR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(SHS)</a:t>
            </a:r>
            <a:endParaRPr lang="ko-KR" altLang="en-US" sz="2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0B8E10B-906D-1C50-BB05-D2ABAC74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345" y="616407"/>
            <a:ext cx="5246094" cy="273507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A2CB3EB-D519-9FE4-3F5B-DEFA3C05D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65" y="1825707"/>
            <a:ext cx="5706037" cy="297486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153DCD6-54B5-A190-CCD1-26C79AD08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702" y="3679650"/>
            <a:ext cx="5787737" cy="301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6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2F39-FF15-5E64-7175-9589018C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95A8744-05FD-FAD2-8845-21A460646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963" y="253144"/>
            <a:ext cx="5706037" cy="849515"/>
          </a:xfrm>
        </p:spPr>
        <p:txBody>
          <a:bodyPr>
            <a:noAutofit/>
          </a:bodyPr>
          <a:lstStyle/>
          <a:p>
            <a:pPr algn="l"/>
            <a:r>
              <a:rPr lang="en-US" altLang="ko-KR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DVC/Mission </a:t>
            </a:r>
            <a:r>
              <a:rPr lang="ko-KR" altLang="en-US" sz="36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갤러리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ACE5814-C899-D56D-2A36-7AA2FB005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93" y="977334"/>
            <a:ext cx="2667001" cy="380820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교실 개선 </a:t>
            </a:r>
            <a:r>
              <a:rPr lang="en-US" altLang="ko-KR" sz="2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(SHS)</a:t>
            </a:r>
            <a:endParaRPr lang="ko-KR" altLang="en-US" sz="2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EB2DA4B-1F3F-EB95-E374-28B6D12F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372" y="253144"/>
            <a:ext cx="2337066" cy="41114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31D3BEC-FEAD-816F-B423-A074D3A9B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27" y="1358154"/>
            <a:ext cx="6925237" cy="521421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9DC0CCD-8370-8A10-9CF8-49B2E4EDA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854" y="4560339"/>
            <a:ext cx="3921551" cy="20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08"/>
      </p:ext>
    </p:extLst>
  </p:cSld>
  <p:clrMapOvr>
    <a:masterClrMapping/>
  </p:clrMapOvr>
</p:sld>
</file>

<file path=ppt/theme/theme1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TM10237555[[fn=심플 테마]]</Template>
  <TotalTime>10904</TotalTime>
  <Words>330</Words>
  <Application>Microsoft Office PowerPoint</Application>
  <PresentationFormat>와이드스크린</PresentationFormat>
  <Paragraphs>62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7" baseType="lpstr">
      <vt:lpstr>한컴 말랑말랑 Regular</vt:lpstr>
      <vt:lpstr>휴먼모음T</vt:lpstr>
      <vt:lpstr>Arial</vt:lpstr>
      <vt:lpstr>Tw Cen MT</vt:lpstr>
      <vt:lpstr>Wingdings 3</vt:lpstr>
      <vt:lpstr>New_Simple01</vt:lpstr>
      <vt:lpstr>다바오 비전대학 선교보고</vt:lpstr>
      <vt:lpstr>7월 DVC 업무</vt:lpstr>
      <vt:lpstr>7월 DVC 업무</vt:lpstr>
      <vt:lpstr>7월 DVC 선교 업무</vt:lpstr>
      <vt:lpstr>향후 추진 내역</vt:lpstr>
      <vt:lpstr>중보 기도 제목</vt:lpstr>
      <vt:lpstr>DVC/Mission 갤러리</vt:lpstr>
      <vt:lpstr>DVC/Mission 갤러리</vt:lpstr>
      <vt:lpstr>DVC/Mission 갤러리</vt:lpstr>
      <vt:lpstr>DVC/Mission 갤러리</vt:lpstr>
      <vt:lpstr>감사합니다.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다바오 비전대학 선교보고</dc:title>
  <dc:creator>youjin chung</dc:creator>
  <cp:lastModifiedBy>Hae Hwan Moon</cp:lastModifiedBy>
  <cp:revision>100</cp:revision>
  <dcterms:created xsi:type="dcterms:W3CDTF">2023-09-25T04:09:36Z</dcterms:created>
  <dcterms:modified xsi:type="dcterms:W3CDTF">2024-08-15T02:57:56Z</dcterms:modified>
</cp:coreProperties>
</file>